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801600" cy="9601200" type="A3"/>
  <p:notesSz cx="9926638" cy="14355763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6" d="100"/>
          <a:sy n="86" d="100"/>
        </p:scale>
        <p:origin x="630" y="-23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F2B8F-F060-4E28-8388-5B2393CAC04F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6325"/>
            <a:ext cx="7177088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818313"/>
            <a:ext cx="7942262" cy="6461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038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5038"/>
            <a:ext cx="4302125" cy="717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B5C53-868D-4AF9-AA21-2CDD5C5D403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3929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B5C53-868D-4AF9-AA21-2CDD5C5D4037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661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66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79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2775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12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3232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036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983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5460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660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456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906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773F-A097-485C-99AB-93867236FFEC}" type="datetimeFigureOut">
              <a:rPr lang="en-AU" smtClean="0"/>
              <a:t>7/08/2017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72508-FAA2-4A8A-BEC9-893E8B73A61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460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>
            <a:extLst>
              <a:ext uri="{FF2B5EF4-FFF2-40B4-BE49-F238E27FC236}">
                <a16:creationId xmlns:a16="http://schemas.microsoft.com/office/drawing/2014/main" id="{28336055-9AC6-47A4-A09A-BF2462AD49CF}"/>
              </a:ext>
            </a:extLst>
          </p:cNvPr>
          <p:cNvSpPr/>
          <p:nvPr/>
        </p:nvSpPr>
        <p:spPr>
          <a:xfrm>
            <a:off x="2110295" y="646580"/>
            <a:ext cx="8867408" cy="8445151"/>
          </a:xfrm>
          <a:prstGeom prst="pentagon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gular Pentagon 5"/>
          <p:cNvSpPr/>
          <p:nvPr/>
        </p:nvSpPr>
        <p:spPr>
          <a:xfrm>
            <a:off x="2110295" y="669412"/>
            <a:ext cx="8855143" cy="8433470"/>
          </a:xfrm>
          <a:prstGeom prst="pentagon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310516" y="2290697"/>
            <a:ext cx="237672" cy="2929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8586788" y="2290697"/>
            <a:ext cx="179509" cy="2620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955130" y="6388893"/>
            <a:ext cx="302419" cy="1047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798844" y="6388893"/>
            <a:ext cx="321469" cy="10477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33897" y="8770144"/>
            <a:ext cx="3969" cy="3327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22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35CB91-E28D-4770-A04C-EC00F7A15F5A}"/>
              </a:ext>
            </a:extLst>
          </p:cNvPr>
          <p:cNvSpPr/>
          <p:nvPr/>
        </p:nvSpPr>
        <p:spPr>
          <a:xfrm>
            <a:off x="2950137" y="635293"/>
            <a:ext cx="6700491" cy="8138004"/>
          </a:xfrm>
          <a:prstGeom prst="rect">
            <a:avLst/>
          </a:prstGeom>
          <a:blipFill dpi="0" rotWithShape="1">
            <a:blip r:embed="rId2">
              <a:alphaModFix amt="30000"/>
            </a:blip>
            <a:srcRect/>
            <a:stretch>
              <a:fillRect/>
            </a:stretch>
          </a:blip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94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</Words>
  <Application>Microsoft Office PowerPoint</Application>
  <PresentationFormat>A3 Paper (297x420 mm)</PresentationFormat>
  <Paragraphs>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University of Newcastle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University of Newcastle</dc:creator>
  <cp:lastModifiedBy>Pink</cp:lastModifiedBy>
  <cp:revision>48</cp:revision>
  <cp:lastPrinted>2016-08-15T23:38:57Z</cp:lastPrinted>
  <dcterms:created xsi:type="dcterms:W3CDTF">2015-08-06T01:24:26Z</dcterms:created>
  <dcterms:modified xsi:type="dcterms:W3CDTF">2017-08-07T13:03:37Z</dcterms:modified>
</cp:coreProperties>
</file>